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70" d="100"/>
          <a:sy n="70" d="100"/>
        </p:scale>
        <p:origin x="192"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50BD9-66D4-4AB0-8ACB-BE348D1E79D4}"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792EA-4B70-493A-911F-936F272D131B}" type="slidenum">
              <a:rPr lang="en-US" smtClean="0"/>
              <a:t>‹#›</a:t>
            </a:fld>
            <a:endParaRPr lang="en-US"/>
          </a:p>
        </p:txBody>
      </p:sp>
    </p:spTree>
    <p:extLst>
      <p:ext uri="{BB962C8B-B14F-4D97-AF65-F5344CB8AC3E}">
        <p14:creationId xmlns:p14="http://schemas.microsoft.com/office/powerpoint/2010/main" val="108198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map</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c8df9646-eaed-4a4c-8541-a5eb4aba490f/?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textbox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tile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ap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textbox ,shape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BarChart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shape ,shape ,textbox ,shape ,textbox ,shape ,textbox ,shape ,shape ,shape ,textbox ,textbox ,shape ,textbox ,textbox ,shape ,textbox ,image ,image ,image ,image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Aggenda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image ,imag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shape ,shape ,textbox ,shape ,textbox ,shape ,textbox ,shape ,shape ,shape ,textbox ,textbox ,shape ,textbox ,textbox ,shape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company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reaChart ,areaChart ,areaChart ,textbox ,textbox ,textbox ,textbox ,textbox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request8</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9</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onutChart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request9</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10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ableE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A10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clusteredColumnChart ,clusteredColumnChart ,textbox ,textbox ,textbox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request10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textbox ,shape ,shape ,shape ,textbox ,shape ,textbox ,shape ,textbox ,shape ,shape ,shape ,textbox ,textbox ,shape ,textbox ,shape ,textbox ,shape ,textbox ,textbox ,shape ,shape ,shape ,textbox ,shape ,textbox ,shape ,textbox ,shape ,shape ,shape ,textbox ,textbox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shape ,shape ,textbox ,shape ,textbox ,shape ,textbox ,shape ,shape ,shape ,textbox ,textbox ,shape ,textbox ,textbox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textbox ,shape ,shape ,shape ,textbox ,shape ,textbox ,shape ,textbox ,shape ,shape ,shape ,textbox ,textbox ,shape ,textbox ,shape ,textbox ,shape ,textbox ,shape ,shape ,shape ,textbox ,shape ,textbox ,shape ,textbox ,shape ,shape ,shape ,textbox ,textbox ,shape ,textbox ,shape ,textbox ,shape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textbox ,textbox ,shape ,shape ,shape ,textbox ,shape ,textbox ,shape ,textbox ,shape ,shape ,shape ,textbox ,textbox ,shape ,textbox ,shape ,textbox ,shape ,textbox ,shape ,shape ,shape ,textbox ,shape ,textbox ,shape ,textbox ,shape ,shape ,shape ,textbox ,textbox ,shape ,textbox ,shape ,textbox ,shape ,textbox ,shape ,shape ,textbox ,shape ,shape ,shape ,textbox ,shape ,textbox ,shape ,shape ,shape ,textbox ,textbox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shape ,shape ,textbox ,shape ,textbox ,shape ,textbox ,shape ,shape ,shape ,textbox ,textbox ,shape ,textbox ,textbox ,shap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objective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database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shape ,shape ,shape ,textbox ,shape ,textbox ,shape ,textbox ,shape ,shape ,shape ,textbox ,textbox ,shape ,textbox ,textbox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request</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2065</Words>
  <Application>Microsoft Office PowerPoint</Application>
  <PresentationFormat>Widescreen</PresentationFormat>
  <Paragraphs>1215</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Custom Design</vt:lpstr>
      <vt:lpstr>tile</vt:lpstr>
      <vt:lpstr>Aggenda</vt:lpstr>
      <vt:lpstr>company</vt:lpstr>
      <vt:lpstr>page2</vt:lpstr>
      <vt:lpstr>page3</vt:lpstr>
      <vt:lpstr>page4</vt:lpstr>
      <vt:lpstr>objective</vt:lpstr>
      <vt:lpstr>database</vt:lpstr>
      <vt:lpstr>request</vt:lpstr>
      <vt:lpstr>1</vt:lpstr>
      <vt:lpstr>A1</vt:lpstr>
      <vt:lpstr>request1</vt:lpstr>
      <vt:lpstr>2</vt:lpstr>
      <vt:lpstr>A2</vt:lpstr>
      <vt:lpstr>request2</vt:lpstr>
      <vt:lpstr>3</vt:lpstr>
      <vt:lpstr>A3</vt:lpstr>
      <vt:lpstr>request3</vt:lpstr>
      <vt:lpstr>4</vt:lpstr>
      <vt:lpstr>A4</vt:lpstr>
      <vt:lpstr>request4</vt:lpstr>
      <vt:lpstr>5</vt:lpstr>
      <vt:lpstr>A5</vt:lpstr>
      <vt:lpstr>request5</vt:lpstr>
      <vt:lpstr>6</vt:lpstr>
      <vt:lpstr>A6</vt:lpstr>
      <vt:lpstr>request6</vt:lpstr>
      <vt:lpstr>7</vt:lpstr>
      <vt:lpstr>A7</vt:lpstr>
      <vt:lpstr>request7</vt:lpstr>
      <vt:lpstr>8</vt:lpstr>
      <vt:lpstr>A8</vt:lpstr>
      <vt:lpstr>request8</vt:lpstr>
      <vt:lpstr>9</vt:lpstr>
      <vt:lpstr>A9</vt:lpstr>
      <vt:lpstr>request9</vt:lpstr>
      <vt:lpstr>10</vt:lpstr>
      <vt:lpstr>A10</vt:lpstr>
      <vt:lpstr>request10</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azar shaik</cp:lastModifiedBy>
  <cp:revision>5</cp:revision>
  <dcterms:created xsi:type="dcterms:W3CDTF">2016-09-04T11:54:55Z</dcterms:created>
  <dcterms:modified xsi:type="dcterms:W3CDTF">2023-01-25T05:32:49Z</dcterms:modified>
</cp:coreProperties>
</file>